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-1-1.jpg" ContentType="image/jpg"/>
  <Override PartName="/ppt/media/image-10-1.jpg" ContentType="image/jpg"/>
  <Override PartName="/ppt/media/image-10-3.jpg" ContentType="image/jpg"/>
  <Override PartName="/ppt/media/image-11-1.jpg" ContentType="image/jpg"/>
  <Override PartName="/ppt/media/image-12-1.jpg" ContentType="image/jpg"/>
  <Override PartName="/ppt/media/image-12-3.jpg" ContentType="image/jpg"/>
  <Override PartName="/ppt/media/image-13-1.jpg" ContentType="image/jpg"/>
  <Override PartName="/ppt/media/image-13-3.jpg" ContentType="image/jpg"/>
  <Override PartName="/ppt/media/image-14-1.jpg" ContentType="image/jpg"/>
  <Override PartName="/ppt/media/image-14-3.jpg" ContentType="image/jpg"/>
  <Override PartName="/ppt/media/image-15-1.jpg" ContentType="image/jpg"/>
  <Override PartName="/ppt/media/image-15-3.jpg" ContentType="image/jpg"/>
  <Override PartName="/ppt/media/image-16-1.jpg" ContentType="image/jpg"/>
  <Override PartName="/ppt/media/image-16-3.jpg" ContentType="image/jpg"/>
  <Override PartName="/ppt/media/image-17-1.jpg" ContentType="image/jpg"/>
  <Override PartName="/ppt/media/image-17-3.jpg" ContentType="image/jpg"/>
  <Override PartName="/ppt/media/image-18-1.jpg" ContentType="image/jpg"/>
  <Override PartName="/ppt/media/image-18-3.jpg" ContentType="image/jpg"/>
  <Override PartName="/ppt/media/image-19-1.jpg" ContentType="image/jpg"/>
  <Override PartName="/ppt/media/image-19-3.jpg" ContentType="image/jpg"/>
  <Override PartName="/ppt/media/image-2-1.jpg" ContentType="image/jpg"/>
  <Override PartName="/ppt/media/image-20-1.jpg" ContentType="image/jpg"/>
  <Override PartName="/ppt/media/image-20-3.jpg" ContentType="image/jpg"/>
  <Override PartName="/ppt/media/image-21-1.jpg" ContentType="image/jpg"/>
  <Override PartName="/ppt/media/image-21-3.jpg" ContentType="image/jpg"/>
  <Override PartName="/ppt/media/image-22-1.jpg" ContentType="image/jpg"/>
  <Override PartName="/ppt/media/image-22-3.jpg" ContentType="image/jpg"/>
  <Override PartName="/ppt/media/image-23-1.jpg" ContentType="image/jpg"/>
  <Override PartName="/ppt/media/image-23-3.jpg" ContentType="image/jpg"/>
  <Override PartName="/ppt/media/image-24-1.jpg" ContentType="image/jpg"/>
  <Override PartName="/ppt/media/image-24-3.jpg" ContentType="image/jpg"/>
  <Override PartName="/ppt/media/image-25-1.jpg" ContentType="image/jpg"/>
  <Override PartName="/ppt/media/image-25-3.jpg" ContentType="image/jpg"/>
  <Override PartName="/ppt/media/image-26-1.jpg" ContentType="image/jpg"/>
  <Override PartName="/ppt/media/image-26-3.jpg" ContentType="image/jpg"/>
  <Override PartName="/ppt/media/image-27-1.jpg" ContentType="image/jpg"/>
  <Override PartName="/ppt/media/image-27-3.jpg" ContentType="image/jpg"/>
  <Override PartName="/ppt/media/image-28-1.jpg" ContentType="image/jpg"/>
  <Override PartName="/ppt/media/image-28-3.jpg" ContentType="image/jpg"/>
  <Override PartName="/ppt/media/image-29-1.jpg" ContentType="image/jpg"/>
  <Override PartName="/ppt/media/image-29-3.jpg" ContentType="image/jpg"/>
  <Override PartName="/ppt/media/image-3-1.jpg" ContentType="image/jpg"/>
  <Override PartName="/ppt/media/image-3-3.jpg" ContentType="image/jpg"/>
  <Override PartName="/ppt/media/image-30-1.jpg" ContentType="image/jpg"/>
  <Override PartName="/ppt/media/image-30-3.jpg" ContentType="image/jpg"/>
  <Override PartName="/ppt/media/image-31-1.jpg" ContentType="image/jpg"/>
  <Override PartName="/ppt/media/image-31-3.jpg" ContentType="image/jpg"/>
  <Override PartName="/ppt/media/image-32-1.jpg" ContentType="image/jpg"/>
  <Override PartName="/ppt/media/image-32-3.jpg" ContentType="image/jpg"/>
  <Override PartName="/ppt/media/image-33-1.jpg" ContentType="image/jpg"/>
  <Override PartName="/ppt/media/image-33-3.jpg" ContentType="image/jpg"/>
  <Override PartName="/ppt/media/image-34-1.jpg" ContentType="image/jpg"/>
  <Override PartName="/ppt/media/image-34-3.jpg" ContentType="image/jpg"/>
  <Override PartName="/ppt/media/image-35-1.jpg" ContentType="image/jpg"/>
  <Override PartName="/ppt/media/image-35-3.jpg" ContentType="image/jpg"/>
  <Override PartName="/ppt/media/image-36-1.jpg" ContentType="image/jpg"/>
  <Override PartName="/ppt/media/image-36-3.jpg" ContentType="image/jpg"/>
  <Override PartName="/ppt/media/image-37-1.jpg" ContentType="image/jpg"/>
  <Override PartName="/ppt/media/image-37-3.jpg" ContentType="image/jpg"/>
  <Override PartName="/ppt/media/image-38-1.jpg" ContentType="image/jpg"/>
  <Override PartName="/ppt/media/image-38-3.jpg" ContentType="image/jpg"/>
  <Override PartName="/ppt/media/image-39-1.jpg" ContentType="image/jpg"/>
  <Override PartName="/ppt/media/image-39-3.jpg" ContentType="image/jpg"/>
  <Override PartName="/ppt/media/image-4-1.jpg" ContentType="image/jpg"/>
  <Override PartName="/ppt/media/image-4-3.jpg" ContentType="image/jpg"/>
  <Override PartName="/ppt/media/image-40-1.jpg" ContentType="image/jpg"/>
  <Override PartName="/ppt/media/image-40-3.jpg" ContentType="image/jpg"/>
  <Override PartName="/ppt/media/image-41-1.jpg" ContentType="image/jpg"/>
  <Override PartName="/ppt/media/image-41-3.jpg" ContentType="image/jpg"/>
  <Override PartName="/ppt/media/image-42-1.jpg" ContentType="image/jpg"/>
  <Override PartName="/ppt/media/image-42-3.jpg" ContentType="image/jpg"/>
  <Override PartName="/ppt/media/image-43-1.jpg" ContentType="image/jpg"/>
  <Override PartName="/ppt/media/image-43-3.jpg" ContentType="image/jpg"/>
  <Override PartName="/ppt/media/image-44-1.jpg" ContentType="image/jpg"/>
  <Override PartName="/ppt/media/image-44-3.jpg" ContentType="image/jpg"/>
  <Override PartName="/ppt/media/image-45-1.jpg" ContentType="image/jpg"/>
  <Override PartName="/ppt/media/image-45-3.jpg" ContentType="image/jpg"/>
  <Override PartName="/ppt/media/image-46-1.jpg" ContentType="image/jpg"/>
  <Override PartName="/ppt/media/image-46-3.jpg" ContentType="image/jpg"/>
  <Override PartName="/ppt/media/image-47-1.jpg" ContentType="image/jpg"/>
  <Override PartName="/ppt/media/image-47-3.jpg" ContentType="image/jpg"/>
  <Override PartName="/ppt/media/image-48-1.jpg" ContentType="image/jpg"/>
  <Override PartName="/ppt/media/image-48-3.jpg" ContentType="image/jpg"/>
  <Override PartName="/ppt/media/image-49-1.jpg" ContentType="image/jpg"/>
  <Override PartName="/ppt/media/image-49-3.jpg" ContentType="image/jpg"/>
  <Override PartName="/ppt/media/image-5-1.jpg" ContentType="image/jpg"/>
  <Override PartName="/ppt/media/image-5-3.jpg" ContentType="image/jpg"/>
  <Override PartName="/ppt/media/image-50-1.jpg" ContentType="image/jpg"/>
  <Override PartName="/ppt/media/image-50-3.jpg" ContentType="image/jpg"/>
  <Override PartName="/ppt/media/image-51-1.jpg" ContentType="image/jpg"/>
  <Override PartName="/ppt/media/image-51-3.jpg" ContentType="image/jpg"/>
  <Override PartName="/ppt/media/image-52-1.jpg" ContentType="image/jpg"/>
  <Override PartName="/ppt/media/image-52-3.jpg" ContentType="image/jpg"/>
  <Override PartName="/ppt/media/image-53-1.jpg" ContentType="image/jpg"/>
  <Override PartName="/ppt/media/image-53-3.jpg" ContentType="image/jpg"/>
  <Override PartName="/ppt/media/image-54-1.jpg" ContentType="image/jpg"/>
  <Override PartName="/ppt/media/image-54-3.jpg" ContentType="image/jpg"/>
  <Override PartName="/ppt/media/image-55-1.jpg" ContentType="image/jpg"/>
  <Override PartName="/ppt/media/image-56-1.jpg" ContentType="image/jpg"/>
  <Override PartName="/ppt/media/image-56-3.jpg" ContentType="image/jpg"/>
  <Override PartName="/ppt/media/image-57-1.jpg" ContentType="image/jpg"/>
  <Override PartName="/ppt/media/image-57-3.jpg" ContentType="image/jpg"/>
  <Override PartName="/ppt/media/image-58-1.jpg" ContentType="image/jpg"/>
  <Override PartName="/ppt/media/image-58-3.jpg" ContentType="image/jpg"/>
  <Override PartName="/ppt/media/image-59-1.jpg" ContentType="image/jpg"/>
  <Override PartName="/ppt/media/image-59-3.jpg" ContentType="image/jpg"/>
  <Override PartName="/ppt/media/image-6-1.jpg" ContentType="image/jpg"/>
  <Override PartName="/ppt/media/image-6-3.jpg" ContentType="image/jpg"/>
  <Override PartName="/ppt/media/image-60-1.jpg" ContentType="image/jpg"/>
  <Override PartName="/ppt/media/image-7-1.jpg" ContentType="image/jpg"/>
  <Override PartName="/ppt/media/image-7-3.jpg" ContentType="image/jpg"/>
  <Override PartName="/ppt/media/image-8-1.jpg" ContentType="image/jpg"/>
  <Override PartName="/ppt/media/image-8-3.jpg" ContentType="image/jpg"/>
  <Override PartName="/ppt/media/image-9-1.jpg" ContentType="image/jpg"/>
  <Override PartName="/ppt/media/image-9-3.jpg" ContentType="image/jp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notesMasterIdLst>
    <p:notesMasterId r:id="rId62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-1.jp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-1.jpg"/><Relationship Id="rId2" Type="http://schemas.openxmlformats.org/officeDocument/2006/relationships/image" Target="../media/image-10-2.png"/><Relationship Id="rId3" Type="http://schemas.openxmlformats.org/officeDocument/2006/relationships/image" Target="../media/image-10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Relationship Id="rId6" Type="http://schemas.openxmlformats.org/officeDocument/2006/relationships/image" Target="../media/image-1-2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1-1.jp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-1-2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image" Target="../media/image-12-1.jpg"/><Relationship Id="rId2" Type="http://schemas.openxmlformats.org/officeDocument/2006/relationships/image" Target="../media/image-12-2.png"/><Relationship Id="rId3" Type="http://schemas.openxmlformats.org/officeDocument/2006/relationships/image" Target="../media/image-12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Relationship Id="rId6" Type="http://schemas.openxmlformats.org/officeDocument/2006/relationships/image" Target="../media/image-1-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image" Target="../media/image-13-1.jpg"/><Relationship Id="rId2" Type="http://schemas.openxmlformats.org/officeDocument/2006/relationships/image" Target="../media/image-13-2.png"/><Relationship Id="rId3" Type="http://schemas.openxmlformats.org/officeDocument/2006/relationships/image" Target="../media/image-13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Relationship Id="rId6" Type="http://schemas.openxmlformats.org/officeDocument/2006/relationships/image" Target="../media/image-1-2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image" Target="../media/image-14-1.jpg"/><Relationship Id="rId2" Type="http://schemas.openxmlformats.org/officeDocument/2006/relationships/image" Target="../media/image-14-2.png"/><Relationship Id="rId3" Type="http://schemas.openxmlformats.org/officeDocument/2006/relationships/image" Target="../media/image-14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Relationship Id="rId6" Type="http://schemas.openxmlformats.org/officeDocument/2006/relationships/image" Target="../media/image-1-2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image" Target="../media/image-15-1.jpg"/><Relationship Id="rId2" Type="http://schemas.openxmlformats.org/officeDocument/2006/relationships/image" Target="../media/image-15-2.png"/><Relationship Id="rId3" Type="http://schemas.openxmlformats.org/officeDocument/2006/relationships/image" Target="../media/image-15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Relationship Id="rId6" Type="http://schemas.openxmlformats.org/officeDocument/2006/relationships/image" Target="../media/image-1-2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image" Target="../media/image-16-1.jpg"/><Relationship Id="rId2" Type="http://schemas.openxmlformats.org/officeDocument/2006/relationships/image" Target="../media/image-16-2.png"/><Relationship Id="rId3" Type="http://schemas.openxmlformats.org/officeDocument/2006/relationships/image" Target="../media/image-16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<Relationship Id="rId6" Type="http://schemas.openxmlformats.org/officeDocument/2006/relationships/image" Target="../media/image-1-2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image" Target="../media/image-17-1.jpg"/><Relationship Id="rId2" Type="http://schemas.openxmlformats.org/officeDocument/2006/relationships/image" Target="../media/image-17-2.png"/><Relationship Id="rId3" Type="http://schemas.openxmlformats.org/officeDocument/2006/relationships/image" Target="../media/image-17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Relationship Id="rId6" Type="http://schemas.openxmlformats.org/officeDocument/2006/relationships/image" Target="../media/image-1-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image" Target="../media/image-18-1.jpg"/><Relationship Id="rId2" Type="http://schemas.openxmlformats.org/officeDocument/2006/relationships/image" Target="../media/image-18-2.png"/><Relationship Id="rId3" Type="http://schemas.openxmlformats.org/officeDocument/2006/relationships/image" Target="../media/image-18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<Relationship Id="rId6" Type="http://schemas.openxmlformats.org/officeDocument/2006/relationships/image" Target="../media/image-1-2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image" Target="../media/image-19-1.jpg"/><Relationship Id="rId2" Type="http://schemas.openxmlformats.org/officeDocument/2006/relationships/image" Target="../media/image-19-2.png"/><Relationship Id="rId3" Type="http://schemas.openxmlformats.org/officeDocument/2006/relationships/image" Target="../media/image-19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<Relationship Id="rId6" Type="http://schemas.openxmlformats.org/officeDocument/2006/relationships/image" Target="../media/image-1-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-1.jp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-1-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image" Target="../media/image-20-1.jpg"/><Relationship Id="rId2" Type="http://schemas.openxmlformats.org/officeDocument/2006/relationships/image" Target="../media/image-20-2.png"/><Relationship Id="rId3" Type="http://schemas.openxmlformats.org/officeDocument/2006/relationships/image" Target="../media/image-20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<Relationship Id="rId6" Type="http://schemas.openxmlformats.org/officeDocument/2006/relationships/image" Target="../media/image-1-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image" Target="../media/image-21-1.jpg"/><Relationship Id="rId2" Type="http://schemas.openxmlformats.org/officeDocument/2006/relationships/image" Target="../media/image-21-2.png"/><Relationship Id="rId3" Type="http://schemas.openxmlformats.org/officeDocument/2006/relationships/image" Target="../media/image-21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1.xml"/><Relationship Id="rId6" Type="http://schemas.openxmlformats.org/officeDocument/2006/relationships/image" Target="../media/image-1-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2-1.jpg"/><Relationship Id="rId2" Type="http://schemas.openxmlformats.org/officeDocument/2006/relationships/image" Target="../media/image-22-2.png"/><Relationship Id="rId3" Type="http://schemas.openxmlformats.org/officeDocument/2006/relationships/image" Target="../media/image-22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<Relationship Id="rId6" Type="http://schemas.openxmlformats.org/officeDocument/2006/relationships/image" Target="../media/image-1-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image" Target="../media/image-23-1.jpg"/><Relationship Id="rId2" Type="http://schemas.openxmlformats.org/officeDocument/2006/relationships/image" Target="../media/image-23-2.png"/><Relationship Id="rId3" Type="http://schemas.openxmlformats.org/officeDocument/2006/relationships/image" Target="../media/image-23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3.xml"/><Relationship Id="rId6" Type="http://schemas.openxmlformats.org/officeDocument/2006/relationships/image" Target="../media/image-1-2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image" Target="../media/image-24-1.jpg"/><Relationship Id="rId2" Type="http://schemas.openxmlformats.org/officeDocument/2006/relationships/image" Target="../media/image-24-2.png"/><Relationship Id="rId3" Type="http://schemas.openxmlformats.org/officeDocument/2006/relationships/image" Target="../media/image-24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4.xml"/><Relationship Id="rId6" Type="http://schemas.openxmlformats.org/officeDocument/2006/relationships/image" Target="../media/image-1-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image" Target="../media/image-25-1.jpg"/><Relationship Id="rId2" Type="http://schemas.openxmlformats.org/officeDocument/2006/relationships/image" Target="../media/image-25-2.png"/><Relationship Id="rId3" Type="http://schemas.openxmlformats.org/officeDocument/2006/relationships/image" Target="../media/image-25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5.xml"/><Relationship Id="rId6" Type="http://schemas.openxmlformats.org/officeDocument/2006/relationships/image" Target="../media/image-1-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image" Target="../media/image-26-1.jpg"/><Relationship Id="rId2" Type="http://schemas.openxmlformats.org/officeDocument/2006/relationships/image" Target="../media/image-26-2.png"/><Relationship Id="rId3" Type="http://schemas.openxmlformats.org/officeDocument/2006/relationships/image" Target="../media/image-26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6.xml"/><Relationship Id="rId6" Type="http://schemas.openxmlformats.org/officeDocument/2006/relationships/image" Target="../media/image-1-2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image" Target="../media/image-27-1.jpg"/><Relationship Id="rId2" Type="http://schemas.openxmlformats.org/officeDocument/2006/relationships/image" Target="../media/image-27-2.png"/><Relationship Id="rId3" Type="http://schemas.openxmlformats.org/officeDocument/2006/relationships/image" Target="../media/image-27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7.xml"/><Relationship Id="rId6" Type="http://schemas.openxmlformats.org/officeDocument/2006/relationships/image" Target="../media/image-1-2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image" Target="../media/image-28-1.jpg"/><Relationship Id="rId2" Type="http://schemas.openxmlformats.org/officeDocument/2006/relationships/image" Target="../media/image-28-2.png"/><Relationship Id="rId3" Type="http://schemas.openxmlformats.org/officeDocument/2006/relationships/image" Target="../media/image-28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8.xml"/><Relationship Id="rId6" Type="http://schemas.openxmlformats.org/officeDocument/2006/relationships/image" Target="../media/image-1-2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image" Target="../media/image-29-1.jpg"/><Relationship Id="rId2" Type="http://schemas.openxmlformats.org/officeDocument/2006/relationships/image" Target="../media/image-29-2.png"/><Relationship Id="rId3" Type="http://schemas.openxmlformats.org/officeDocument/2006/relationships/image" Target="../media/image-29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9.xml"/><Relationship Id="rId6" Type="http://schemas.openxmlformats.org/officeDocument/2006/relationships/image" Target="../media/image-1-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-1.jpg"/><Relationship Id="rId2" Type="http://schemas.openxmlformats.org/officeDocument/2006/relationships/image" Target="../media/image-3-2.png"/><Relationship Id="rId3" Type="http://schemas.openxmlformats.org/officeDocument/2006/relationships/image" Target="../media/image-3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-1-2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image" Target="../media/image-30-1.jpg"/><Relationship Id="rId2" Type="http://schemas.openxmlformats.org/officeDocument/2006/relationships/image" Target="../media/image-30-2.png"/><Relationship Id="rId3" Type="http://schemas.openxmlformats.org/officeDocument/2006/relationships/image" Target="../media/image-30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0.xml"/><Relationship Id="rId6" Type="http://schemas.openxmlformats.org/officeDocument/2006/relationships/image" Target="../media/image-1-2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image" Target="../media/image-31-1.jpg"/><Relationship Id="rId2" Type="http://schemas.openxmlformats.org/officeDocument/2006/relationships/image" Target="../media/image-31-2.png"/><Relationship Id="rId3" Type="http://schemas.openxmlformats.org/officeDocument/2006/relationships/image" Target="../media/image-31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1.xml"/><Relationship Id="rId6" Type="http://schemas.openxmlformats.org/officeDocument/2006/relationships/image" Target="../media/image-1-2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image" Target="../media/image-32-1.jpg"/><Relationship Id="rId2" Type="http://schemas.openxmlformats.org/officeDocument/2006/relationships/image" Target="../media/image-32-2.png"/><Relationship Id="rId3" Type="http://schemas.openxmlformats.org/officeDocument/2006/relationships/image" Target="../media/image-32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2.xml"/><Relationship Id="rId6" Type="http://schemas.openxmlformats.org/officeDocument/2006/relationships/image" Target="../media/image-1-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3-1.jpg"/><Relationship Id="rId2" Type="http://schemas.openxmlformats.org/officeDocument/2006/relationships/image" Target="../media/image-33-2.png"/><Relationship Id="rId3" Type="http://schemas.openxmlformats.org/officeDocument/2006/relationships/image" Target="../media/image-33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3.xml"/><Relationship Id="rId6" Type="http://schemas.openxmlformats.org/officeDocument/2006/relationships/image" Target="../media/image-1-2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image" Target="../media/image-34-1.jpg"/><Relationship Id="rId2" Type="http://schemas.openxmlformats.org/officeDocument/2006/relationships/image" Target="../media/image-34-2.png"/><Relationship Id="rId3" Type="http://schemas.openxmlformats.org/officeDocument/2006/relationships/image" Target="../media/image-34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4.xml"/><Relationship Id="rId6" Type="http://schemas.openxmlformats.org/officeDocument/2006/relationships/image" Target="../media/image-1-2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image" Target="../media/image-35-1.jpg"/><Relationship Id="rId2" Type="http://schemas.openxmlformats.org/officeDocument/2006/relationships/image" Target="../media/image-35-2.png"/><Relationship Id="rId3" Type="http://schemas.openxmlformats.org/officeDocument/2006/relationships/image" Target="../media/image-35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5.xml"/><Relationship Id="rId6" Type="http://schemas.openxmlformats.org/officeDocument/2006/relationships/image" Target="../media/image-1-2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image" Target="../media/image-36-1.jpg"/><Relationship Id="rId2" Type="http://schemas.openxmlformats.org/officeDocument/2006/relationships/image" Target="../media/image-36-2.png"/><Relationship Id="rId3" Type="http://schemas.openxmlformats.org/officeDocument/2006/relationships/image" Target="../media/image-36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6.xml"/><Relationship Id="rId6" Type="http://schemas.openxmlformats.org/officeDocument/2006/relationships/image" Target="../media/image-1-2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image" Target="../media/image-37-1.jpg"/><Relationship Id="rId2" Type="http://schemas.openxmlformats.org/officeDocument/2006/relationships/image" Target="../media/image-37-2.png"/><Relationship Id="rId3" Type="http://schemas.openxmlformats.org/officeDocument/2006/relationships/image" Target="../media/image-37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7.xml"/><Relationship Id="rId6" Type="http://schemas.openxmlformats.org/officeDocument/2006/relationships/image" Target="../media/image-1-2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image" Target="../media/image-38-1.jpg"/><Relationship Id="rId2" Type="http://schemas.openxmlformats.org/officeDocument/2006/relationships/image" Target="../media/image-38-2.png"/><Relationship Id="rId3" Type="http://schemas.openxmlformats.org/officeDocument/2006/relationships/image" Target="../media/image-38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8.xml"/><Relationship Id="rId6" Type="http://schemas.openxmlformats.org/officeDocument/2006/relationships/image" Target="../media/image-1-2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image" Target="../media/image-39-1.jpg"/><Relationship Id="rId2" Type="http://schemas.openxmlformats.org/officeDocument/2006/relationships/image" Target="../media/image-39-2.png"/><Relationship Id="rId3" Type="http://schemas.openxmlformats.org/officeDocument/2006/relationships/image" Target="../media/image-39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9.xml"/><Relationship Id="rId6" Type="http://schemas.openxmlformats.org/officeDocument/2006/relationships/image" Target="../media/image-1-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image" Target="../media/image-4-2.png"/><Relationship Id="rId3" Type="http://schemas.openxmlformats.org/officeDocument/2006/relationships/image" Target="../media/image-4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-1-2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image" Target="../media/image-40-1.jpg"/><Relationship Id="rId2" Type="http://schemas.openxmlformats.org/officeDocument/2006/relationships/image" Target="../media/image-40-2.png"/><Relationship Id="rId3" Type="http://schemas.openxmlformats.org/officeDocument/2006/relationships/image" Target="../media/image-40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0.xml"/><Relationship Id="rId6" Type="http://schemas.openxmlformats.org/officeDocument/2006/relationships/image" Target="../media/image-1-2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image" Target="../media/image-41-1.jpg"/><Relationship Id="rId2" Type="http://schemas.openxmlformats.org/officeDocument/2006/relationships/image" Target="../media/image-41-2.png"/><Relationship Id="rId3" Type="http://schemas.openxmlformats.org/officeDocument/2006/relationships/image" Target="../media/image-41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1.xml"/><Relationship Id="rId6" Type="http://schemas.openxmlformats.org/officeDocument/2006/relationships/image" Target="../media/image-1-2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image" Target="../media/image-42-1.jpg"/><Relationship Id="rId2" Type="http://schemas.openxmlformats.org/officeDocument/2006/relationships/image" Target="../media/image-42-2.png"/><Relationship Id="rId3" Type="http://schemas.openxmlformats.org/officeDocument/2006/relationships/image" Target="../media/image-42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2.xml"/><Relationship Id="rId6" Type="http://schemas.openxmlformats.org/officeDocument/2006/relationships/image" Target="../media/image-1-2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image" Target="../media/image-43-1.jpg"/><Relationship Id="rId2" Type="http://schemas.openxmlformats.org/officeDocument/2006/relationships/image" Target="../media/image-43-2.png"/><Relationship Id="rId3" Type="http://schemas.openxmlformats.org/officeDocument/2006/relationships/image" Target="../media/image-43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3.xml"/><Relationship Id="rId6" Type="http://schemas.openxmlformats.org/officeDocument/2006/relationships/image" Target="../media/image-1-2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image" Target="../media/image-44-1.jpg"/><Relationship Id="rId2" Type="http://schemas.openxmlformats.org/officeDocument/2006/relationships/image" Target="../media/image-44-2.png"/><Relationship Id="rId3" Type="http://schemas.openxmlformats.org/officeDocument/2006/relationships/image" Target="../media/image-44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4.xml"/><Relationship Id="rId6" Type="http://schemas.openxmlformats.org/officeDocument/2006/relationships/image" Target="../media/image-1-2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image" Target="../media/image-45-1.jpg"/><Relationship Id="rId2" Type="http://schemas.openxmlformats.org/officeDocument/2006/relationships/image" Target="../media/image-45-2.png"/><Relationship Id="rId3" Type="http://schemas.openxmlformats.org/officeDocument/2006/relationships/image" Target="../media/image-45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5.xml"/><Relationship Id="rId6" Type="http://schemas.openxmlformats.org/officeDocument/2006/relationships/image" Target="../media/image-1-2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image" Target="../media/image-46-1.jpg"/><Relationship Id="rId2" Type="http://schemas.openxmlformats.org/officeDocument/2006/relationships/image" Target="../media/image-46-2.png"/><Relationship Id="rId3" Type="http://schemas.openxmlformats.org/officeDocument/2006/relationships/image" Target="../media/image-46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6.xml"/><Relationship Id="rId6" Type="http://schemas.openxmlformats.org/officeDocument/2006/relationships/image" Target="../media/image-1-2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image" Target="../media/image-47-1.jpg"/><Relationship Id="rId2" Type="http://schemas.openxmlformats.org/officeDocument/2006/relationships/image" Target="../media/image-47-2.png"/><Relationship Id="rId3" Type="http://schemas.openxmlformats.org/officeDocument/2006/relationships/image" Target="../media/image-47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7.xml"/><Relationship Id="rId6" Type="http://schemas.openxmlformats.org/officeDocument/2006/relationships/image" Target="../media/image-1-2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image" Target="../media/image-48-1.jpg"/><Relationship Id="rId2" Type="http://schemas.openxmlformats.org/officeDocument/2006/relationships/image" Target="../media/image-48-2.png"/><Relationship Id="rId3" Type="http://schemas.openxmlformats.org/officeDocument/2006/relationships/image" Target="../media/image-48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8.xml"/><Relationship Id="rId6" Type="http://schemas.openxmlformats.org/officeDocument/2006/relationships/image" Target="../media/image-1-2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image" Target="../media/image-49-1.jpg"/><Relationship Id="rId2" Type="http://schemas.openxmlformats.org/officeDocument/2006/relationships/image" Target="../media/image-49-2.png"/><Relationship Id="rId3" Type="http://schemas.openxmlformats.org/officeDocument/2006/relationships/image" Target="../media/image-49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9.xml"/><Relationship Id="rId6" Type="http://schemas.openxmlformats.org/officeDocument/2006/relationships/image" Target="../media/image-1-2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image" Target="../media/image-5-1.jpg"/><Relationship Id="rId2" Type="http://schemas.openxmlformats.org/officeDocument/2006/relationships/image" Target="../media/image-5-2.png"/><Relationship Id="rId3" Type="http://schemas.openxmlformats.org/officeDocument/2006/relationships/image" Target="../media/image-5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-1-2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image" Target="../media/image-50-1.jpg"/><Relationship Id="rId2" Type="http://schemas.openxmlformats.org/officeDocument/2006/relationships/image" Target="../media/image-50-2.png"/><Relationship Id="rId3" Type="http://schemas.openxmlformats.org/officeDocument/2006/relationships/image" Target="../media/image-50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0.xml"/><Relationship Id="rId6" Type="http://schemas.openxmlformats.org/officeDocument/2006/relationships/image" Target="../media/image-1-2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image" Target="../media/image-51-1.jpg"/><Relationship Id="rId2" Type="http://schemas.openxmlformats.org/officeDocument/2006/relationships/image" Target="../media/image-51-2.png"/><Relationship Id="rId3" Type="http://schemas.openxmlformats.org/officeDocument/2006/relationships/image" Target="../media/image-51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1.xml"/><Relationship Id="rId6" Type="http://schemas.openxmlformats.org/officeDocument/2006/relationships/image" Target="../media/image-1-2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image" Target="../media/image-52-1.jpg"/><Relationship Id="rId2" Type="http://schemas.openxmlformats.org/officeDocument/2006/relationships/image" Target="../media/image-52-2.png"/><Relationship Id="rId3" Type="http://schemas.openxmlformats.org/officeDocument/2006/relationships/image" Target="../media/image-52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2.xml"/><Relationship Id="rId6" Type="http://schemas.openxmlformats.org/officeDocument/2006/relationships/image" Target="../media/image-1-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image" Target="../media/image-53-1.jpg"/><Relationship Id="rId2" Type="http://schemas.openxmlformats.org/officeDocument/2006/relationships/image" Target="../media/image-53-2.png"/><Relationship Id="rId3" Type="http://schemas.openxmlformats.org/officeDocument/2006/relationships/image" Target="../media/image-53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3.xml"/><Relationship Id="rId6" Type="http://schemas.openxmlformats.org/officeDocument/2006/relationships/image" Target="../media/image-1-2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image" Target="../media/image-54-1.jpg"/><Relationship Id="rId2" Type="http://schemas.openxmlformats.org/officeDocument/2006/relationships/image" Target="../media/image-54-2.png"/><Relationship Id="rId3" Type="http://schemas.openxmlformats.org/officeDocument/2006/relationships/image" Target="../media/image-54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4.xml"/><Relationship Id="rId6" Type="http://schemas.openxmlformats.org/officeDocument/2006/relationships/image" Target="../media/image-1-2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image" Target="../media/image-55-1.jpg"/><Relationship Id="rId2" Type="http://schemas.openxmlformats.org/officeDocument/2006/relationships/image" Target="../media/image-5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5.xml"/><Relationship Id="rId5" Type="http://schemas.openxmlformats.org/officeDocument/2006/relationships/image" Target="../media/image-1-2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image" Target="../media/image-56-1.jpg"/><Relationship Id="rId2" Type="http://schemas.openxmlformats.org/officeDocument/2006/relationships/image" Target="../media/image-56-2.png"/><Relationship Id="rId3" Type="http://schemas.openxmlformats.org/officeDocument/2006/relationships/image" Target="../media/image-56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6.xml"/><Relationship Id="rId6" Type="http://schemas.openxmlformats.org/officeDocument/2006/relationships/image" Target="../media/image-1-2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image" Target="../media/image-57-1.jpg"/><Relationship Id="rId2" Type="http://schemas.openxmlformats.org/officeDocument/2006/relationships/image" Target="../media/image-57-2.png"/><Relationship Id="rId3" Type="http://schemas.openxmlformats.org/officeDocument/2006/relationships/image" Target="../media/image-57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7.xml"/><Relationship Id="rId6" Type="http://schemas.openxmlformats.org/officeDocument/2006/relationships/image" Target="../media/image-1-2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image" Target="../media/image-58-1.jpg"/><Relationship Id="rId2" Type="http://schemas.openxmlformats.org/officeDocument/2006/relationships/image" Target="../media/image-58-2.png"/><Relationship Id="rId3" Type="http://schemas.openxmlformats.org/officeDocument/2006/relationships/image" Target="../media/image-58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8.xml"/><Relationship Id="rId6" Type="http://schemas.openxmlformats.org/officeDocument/2006/relationships/image" Target="../media/image-1-2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image" Target="../media/image-59-1.jpg"/><Relationship Id="rId2" Type="http://schemas.openxmlformats.org/officeDocument/2006/relationships/image" Target="../media/image-59-2.png"/><Relationship Id="rId3" Type="http://schemas.openxmlformats.org/officeDocument/2006/relationships/image" Target="../media/image-59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9.xml"/><Relationship Id="rId6" Type="http://schemas.openxmlformats.org/officeDocument/2006/relationships/image" Target="../media/image-1-2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image" Target="../media/image-6-1.jpg"/><Relationship Id="rId2" Type="http://schemas.openxmlformats.org/officeDocument/2006/relationships/image" Target="../media/image-6-2.png"/><Relationship Id="rId3" Type="http://schemas.openxmlformats.org/officeDocument/2006/relationships/image" Target="../media/image-6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-1-2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image" Target="../media/image-60-1.jpg"/><Relationship Id="rId2" Type="http://schemas.openxmlformats.org/officeDocument/2006/relationships/image" Target="../media/image-6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0.xml"/><Relationship Id="rId5" Type="http://schemas.openxmlformats.org/officeDocument/2006/relationships/image" Target="../media/image2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image" Target="../media/image-7-1.jpg"/><Relationship Id="rId2" Type="http://schemas.openxmlformats.org/officeDocument/2006/relationships/image" Target="../media/image-7-2.png"/><Relationship Id="rId3" Type="http://schemas.openxmlformats.org/officeDocument/2006/relationships/image" Target="../media/image-7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-1-2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image" Target="../media/image-8-1.jpg"/><Relationship Id="rId2" Type="http://schemas.openxmlformats.org/officeDocument/2006/relationships/image" Target="../media/image-8-2.png"/><Relationship Id="rId3" Type="http://schemas.openxmlformats.org/officeDocument/2006/relationships/image" Target="../media/image-8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Relationship Id="rId6" Type="http://schemas.openxmlformats.org/officeDocument/2006/relationships/image" Target="../media/image-1-2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image" Target="../media/image-9-1.jpg"/><Relationship Id="rId2" Type="http://schemas.openxmlformats.org/officeDocument/2006/relationships/image" Target="../media/image-9-2.png"/><Relationship Id="rId3" Type="http://schemas.openxmlformats.org/officeDocument/2006/relationships/image" Target="../media/image-9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-1-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a59e421-5f77-51a7-84b5-0b3e6978e0b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Selected Solar Thermal Installations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  SOLAR THERMAL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10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10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46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5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5" name="Shape 2"/>
          <p:cNvSpPr/>
          <p:nvPr/>
        </p:nvSpPr>
        <p:spPr>
          <a:xfrm>
            <a:off x="0" y="0"/>
            <a:ext cx="6217920" cy="6858000"/>
          </a:xfrm>
          <a:prstGeom prst="rect">
            <a:avLst/>
          </a:prstGeom>
          <a:solidFill>
            <a:srgbClr val="061A33">
              <a:alpha val="96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612648" y="1316736"/>
            <a:ext cx="2148840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0" b="1" dirty="0">
                <a:solidFill>
                  <a:srgbClr val="F58220">
                    <a:alpha val="95000"/>
                  </a:srgbClr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03</a:t>
            </a:r>
            <a:endParaRPr lang="en-US" sz="9000" dirty="0"/>
          </a:p>
        </p:txBody>
      </p:sp>
      <p:sp>
        <p:nvSpPr>
          <p:cNvPr id="9" name="Text 5"/>
          <p:cNvSpPr/>
          <p:nvPr/>
        </p:nvSpPr>
        <p:spPr>
          <a:xfrm>
            <a:off x="2176272" y="1444752"/>
            <a:ext cx="4251960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COLLECTOR</a:t>
            </a:r>
            <a:endParaRPr lang="en-US" sz="3800" dirty="0"/>
          </a:p>
          <a:p>
            <a:pPr indent="0" marL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TECHNOLOGY</a:t>
            </a:r>
            <a:endParaRPr lang="en-US" sz="3800" dirty="0"/>
          </a:p>
        </p:txBody>
      </p:sp>
      <p:sp>
        <p:nvSpPr>
          <p:cNvPr id="10" name="Shape 6"/>
          <p:cNvSpPr/>
          <p:nvPr/>
        </p:nvSpPr>
        <p:spPr>
          <a:xfrm>
            <a:off x="2194560" y="2980944"/>
            <a:ext cx="1965960" cy="0"/>
          </a:xfrm>
          <a:prstGeom prst="line">
            <a:avLst/>
          </a:prstGeom>
          <a:noFill/>
          <a:ln w="3810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2194560" y="3291840"/>
            <a:ext cx="4206240" cy="82296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DCEAF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Hybrid electrical and thermal output from a single collector platform.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621792" y="6016752"/>
            <a:ext cx="23774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60" b="1" spc="10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SERVER SOLUTIONS</a:t>
            </a:r>
            <a:endParaRPr lang="en-US" sz="860" dirty="0"/>
          </a:p>
        </p:txBody>
      </p:sp>
      <p:sp>
        <p:nvSpPr>
          <p:cNvPr id="13" name="Shape 9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4" name="Text 10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5" name="Text 11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11</a:t>
            </a:r>
            <a:endParaRPr lang="en-US" sz="820" dirty="0"/>
          </a:p>
        </p:txBody>
      </p:sp>
      <p:sp>
        <p:nvSpPr>
          <p:cNvPr id="16" name="Rounded Rectangle 15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Server Solutions / Plasma PVT Collectors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12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12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Recognition &amp; Awards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13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13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How PVT Works: Electrical and Thermal Output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14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14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Why Hybrid PVT Matters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15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15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Managing PV Cell Temperature with PVT Cooling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16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16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Server Solutions PVT Collectors — Higher Peak Power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17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17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410 Wp with ML System — Vertical Configuration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18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18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410 Wp with ML System — Horizontal Configuration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19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19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66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97280" y="329184"/>
            <a:ext cx="85953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 complete path from R&amp;D to real-world energy systems</a:t>
            </a:r>
            <a:endParaRPr lang="en-US" sz="2400" dirty="0"/>
          </a:p>
        </p:txBody>
      </p:sp>
      <p:sp>
        <p:nvSpPr>
          <p:cNvPr id="7" name="Text 3"/>
          <p:cNvSpPr/>
          <p:nvPr/>
        </p:nvSpPr>
        <p:spPr>
          <a:xfrm>
            <a:off x="9729216" y="438912"/>
            <a:ext cx="20574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20" b="1" spc="80" kern="0" dirty="0">
                <a:solidFill>
                  <a:srgbClr val="FFB15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PRESENTATION OVERVIEW</a:t>
            </a:r>
            <a:endParaRPr lang="en-US" sz="720" dirty="0"/>
          </a:p>
        </p:txBody>
      </p:sp>
      <p:sp>
        <p:nvSpPr>
          <p:cNvPr id="8" name="Shape 4"/>
          <p:cNvSpPr/>
          <p:nvPr/>
        </p:nvSpPr>
        <p:spPr>
          <a:xfrm>
            <a:off x="502920" y="1234440"/>
            <a:ext cx="3520440" cy="1901952"/>
          </a:xfrm>
          <a:prstGeom prst="roundRect">
            <a:avLst>
              <a:gd name="adj" fmla="val 7692"/>
            </a:avLst>
          </a:prstGeom>
          <a:solidFill>
            <a:srgbClr val="0E2F57">
              <a:alpha val="88000"/>
            </a:srgbClr>
          </a:solidFill>
          <a:ln w="10160">
            <a:solidFill>
              <a:srgbClr val="FFFFFF">
                <a:alpha val="28000"/>
              </a:srgbClr>
            </a:solidFill>
            <a:prstDash val="solid"/>
          </a:ln>
          <a:effectLst>
            <a:outerShdw sx="100000" sy="100000" kx="0" ky="0" algn="bl" rotWithShape="0" blurRad="38100" dist="50800" dir="2700000">
              <a:srgbClr val="000000">
                <a:alpha val="25000"/>
              </a:srgbClr>
            </a:outerShdw>
          </a:effectLst>
        </p:spPr>
        <p:txBody>
          <a:bodyPr/>
          <a:p/>
        </p:txBody>
      </p:sp>
      <p:sp>
        <p:nvSpPr>
          <p:cNvPr id="9" name="Shape 5"/>
          <p:cNvSpPr/>
          <p:nvPr/>
        </p:nvSpPr>
        <p:spPr>
          <a:xfrm>
            <a:off x="704088" y="1444752"/>
            <a:ext cx="585216" cy="585216"/>
          </a:xfrm>
          <a:prstGeom prst="roundRect">
            <a:avLst>
              <a:gd name="adj" fmla="val 28125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0" name="Text 6"/>
          <p:cNvSpPr/>
          <p:nvPr/>
        </p:nvSpPr>
        <p:spPr>
          <a:xfrm>
            <a:off x="704088" y="1627632"/>
            <a:ext cx="585216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8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01</a:t>
            </a:r>
            <a:endParaRPr lang="en-US" sz="980" dirty="0"/>
          </a:p>
        </p:txBody>
      </p:sp>
      <p:sp>
        <p:nvSpPr>
          <p:cNvPr id="11" name="Text 7"/>
          <p:cNvSpPr/>
          <p:nvPr/>
        </p:nvSpPr>
        <p:spPr>
          <a:xfrm>
            <a:off x="1435608" y="1472184"/>
            <a:ext cx="23774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2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Company &amp; Production</a:t>
            </a:r>
            <a:endParaRPr lang="en-US" sz="1620" dirty="0"/>
          </a:p>
        </p:txBody>
      </p:sp>
      <p:sp>
        <p:nvSpPr>
          <p:cNvPr id="12" name="Text 8"/>
          <p:cNvSpPr/>
          <p:nvPr/>
        </p:nvSpPr>
        <p:spPr>
          <a:xfrm>
            <a:off x="1435608" y="1984248"/>
            <a:ext cx="2331720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R&amp;D centre, manufacturing capabilities and production equipment</a:t>
            </a:r>
            <a:endParaRPr lang="en-US" sz="920" dirty="0"/>
          </a:p>
        </p:txBody>
      </p:sp>
      <p:sp>
        <p:nvSpPr>
          <p:cNvPr id="13" name="Shape 9"/>
          <p:cNvSpPr/>
          <p:nvPr/>
        </p:nvSpPr>
        <p:spPr>
          <a:xfrm>
            <a:off x="1435608" y="2816352"/>
            <a:ext cx="2286000" cy="0"/>
          </a:xfrm>
          <a:prstGeom prst="line">
            <a:avLst/>
          </a:prstGeom>
          <a:noFill/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4" name="Shape 10"/>
          <p:cNvSpPr/>
          <p:nvPr/>
        </p:nvSpPr>
        <p:spPr>
          <a:xfrm>
            <a:off x="4325112" y="1234440"/>
            <a:ext cx="3520440" cy="1901952"/>
          </a:xfrm>
          <a:prstGeom prst="roundRect">
            <a:avLst>
              <a:gd name="adj" fmla="val 7692"/>
            </a:avLst>
          </a:prstGeom>
          <a:solidFill>
            <a:srgbClr val="0E2F57">
              <a:alpha val="88000"/>
            </a:srgbClr>
          </a:solidFill>
          <a:ln w="10160">
            <a:solidFill>
              <a:srgbClr val="FFFFFF">
                <a:alpha val="28000"/>
              </a:srgbClr>
            </a:solidFill>
            <a:prstDash val="solid"/>
          </a:ln>
          <a:effectLst>
            <a:outerShdw sx="100000" sy="100000" kx="0" ky="0" algn="bl" rotWithShape="0" blurRad="38100" dist="50800" dir="2700000">
              <a:srgbClr val="000000">
                <a:alpha val="25000"/>
              </a:srgbClr>
            </a:outerShdw>
          </a:effectLst>
        </p:spPr>
        <p:txBody>
          <a:bodyPr/>
          <a:p/>
        </p:txBody>
      </p:sp>
      <p:sp>
        <p:nvSpPr>
          <p:cNvPr id="15" name="Shape 11"/>
          <p:cNvSpPr/>
          <p:nvPr/>
        </p:nvSpPr>
        <p:spPr>
          <a:xfrm>
            <a:off x="4526280" y="1444752"/>
            <a:ext cx="585216" cy="585216"/>
          </a:xfrm>
          <a:prstGeom prst="roundRect">
            <a:avLst>
              <a:gd name="adj" fmla="val 28125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2"/>
          <p:cNvSpPr/>
          <p:nvPr/>
        </p:nvSpPr>
        <p:spPr>
          <a:xfrm>
            <a:off x="4526280" y="1627632"/>
            <a:ext cx="585216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8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02</a:t>
            </a:r>
            <a:endParaRPr lang="en-US" sz="980" dirty="0"/>
          </a:p>
        </p:txBody>
      </p:sp>
      <p:sp>
        <p:nvSpPr>
          <p:cNvPr id="17" name="Text 13"/>
          <p:cNvSpPr/>
          <p:nvPr/>
        </p:nvSpPr>
        <p:spPr>
          <a:xfrm>
            <a:off x="5257800" y="1472184"/>
            <a:ext cx="23774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2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Solar Thermal</a:t>
            </a:r>
            <a:endParaRPr lang="en-US" sz="1620" dirty="0"/>
          </a:p>
        </p:txBody>
      </p:sp>
      <p:sp>
        <p:nvSpPr>
          <p:cNvPr id="18" name="Text 14"/>
          <p:cNvSpPr/>
          <p:nvPr/>
        </p:nvSpPr>
        <p:spPr>
          <a:xfrm>
            <a:off x="5257800" y="1984248"/>
            <a:ext cx="2331720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Collector technologies, certification and thermal installations</a:t>
            </a:r>
            <a:endParaRPr lang="en-US" sz="920" dirty="0"/>
          </a:p>
        </p:txBody>
      </p:sp>
      <p:sp>
        <p:nvSpPr>
          <p:cNvPr id="19" name="Shape 15"/>
          <p:cNvSpPr/>
          <p:nvPr/>
        </p:nvSpPr>
        <p:spPr>
          <a:xfrm>
            <a:off x="5257800" y="2816352"/>
            <a:ext cx="2286000" cy="0"/>
          </a:xfrm>
          <a:prstGeom prst="line">
            <a:avLst/>
          </a:prstGeom>
          <a:noFill/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0" name="Shape 16"/>
          <p:cNvSpPr/>
          <p:nvPr/>
        </p:nvSpPr>
        <p:spPr>
          <a:xfrm>
            <a:off x="8147304" y="1234440"/>
            <a:ext cx="3520440" cy="1901952"/>
          </a:xfrm>
          <a:prstGeom prst="roundRect">
            <a:avLst>
              <a:gd name="adj" fmla="val 7692"/>
            </a:avLst>
          </a:prstGeom>
          <a:solidFill>
            <a:srgbClr val="0E2F57">
              <a:alpha val="88000"/>
            </a:srgbClr>
          </a:solidFill>
          <a:ln w="10160">
            <a:solidFill>
              <a:srgbClr val="FFFFFF">
                <a:alpha val="28000"/>
              </a:srgbClr>
            </a:solidFill>
            <a:prstDash val="solid"/>
          </a:ln>
          <a:effectLst>
            <a:outerShdw sx="100000" sy="100000" kx="0" ky="0" algn="bl" rotWithShape="0" blurRad="38100" dist="50800" dir="2700000">
              <a:srgbClr val="000000">
                <a:alpha val="25000"/>
              </a:srgbClr>
            </a:outerShdw>
          </a:effectLst>
        </p:spPr>
        <p:txBody>
          <a:bodyPr/>
          <a:p/>
        </p:txBody>
      </p:sp>
      <p:sp>
        <p:nvSpPr>
          <p:cNvPr id="21" name="Shape 17"/>
          <p:cNvSpPr/>
          <p:nvPr/>
        </p:nvSpPr>
        <p:spPr>
          <a:xfrm>
            <a:off x="8348472" y="1444752"/>
            <a:ext cx="585216" cy="585216"/>
          </a:xfrm>
          <a:prstGeom prst="roundRect">
            <a:avLst>
              <a:gd name="adj" fmla="val 28125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2" name="Text 18"/>
          <p:cNvSpPr/>
          <p:nvPr/>
        </p:nvSpPr>
        <p:spPr>
          <a:xfrm>
            <a:off x="8348472" y="1627632"/>
            <a:ext cx="585216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8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03</a:t>
            </a:r>
            <a:endParaRPr lang="en-US" sz="980" dirty="0"/>
          </a:p>
        </p:txBody>
      </p:sp>
      <p:sp>
        <p:nvSpPr>
          <p:cNvPr id="23" name="Text 19"/>
          <p:cNvSpPr/>
          <p:nvPr/>
        </p:nvSpPr>
        <p:spPr>
          <a:xfrm>
            <a:off x="9079992" y="1472184"/>
            <a:ext cx="23774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2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Technology &amp; Testing</a:t>
            </a:r>
            <a:endParaRPr lang="en-US" sz="1620" dirty="0"/>
          </a:p>
        </p:txBody>
      </p:sp>
      <p:sp>
        <p:nvSpPr>
          <p:cNvPr id="24" name="Text 20"/>
          <p:cNvSpPr/>
          <p:nvPr/>
        </p:nvSpPr>
        <p:spPr>
          <a:xfrm>
            <a:off x="9079992" y="1984248"/>
            <a:ext cx="2331720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Hybrid collectors, product variants and independent test results</a:t>
            </a:r>
            <a:endParaRPr lang="en-US" sz="920" dirty="0"/>
          </a:p>
        </p:txBody>
      </p:sp>
      <p:sp>
        <p:nvSpPr>
          <p:cNvPr id="25" name="Shape 21"/>
          <p:cNvSpPr/>
          <p:nvPr/>
        </p:nvSpPr>
        <p:spPr>
          <a:xfrm>
            <a:off x="9079992" y="2816352"/>
            <a:ext cx="2286000" cy="0"/>
          </a:xfrm>
          <a:prstGeom prst="line">
            <a:avLst/>
          </a:prstGeom>
          <a:noFill/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6" name="Shape 22"/>
          <p:cNvSpPr/>
          <p:nvPr/>
        </p:nvSpPr>
        <p:spPr>
          <a:xfrm>
            <a:off x="2414016" y="3456432"/>
            <a:ext cx="3520440" cy="1901952"/>
          </a:xfrm>
          <a:prstGeom prst="roundRect">
            <a:avLst>
              <a:gd name="adj" fmla="val 7692"/>
            </a:avLst>
          </a:prstGeom>
          <a:solidFill>
            <a:srgbClr val="0E2F57">
              <a:alpha val="88000"/>
            </a:srgbClr>
          </a:solidFill>
          <a:ln w="10160">
            <a:solidFill>
              <a:srgbClr val="FFFFFF">
                <a:alpha val="28000"/>
              </a:srgbClr>
            </a:solidFill>
            <a:prstDash val="solid"/>
          </a:ln>
          <a:effectLst>
            <a:outerShdw sx="100000" sy="100000" kx="0" ky="0" algn="bl" rotWithShape="0" blurRad="38100" dist="50800" dir="2700000">
              <a:srgbClr val="000000">
                <a:alpha val="25000"/>
              </a:srgbClr>
            </a:outerShdw>
          </a:effectLst>
        </p:spPr>
        <p:txBody>
          <a:bodyPr/>
          <a:p/>
        </p:txBody>
      </p:sp>
      <p:sp>
        <p:nvSpPr>
          <p:cNvPr id="27" name="Shape 23"/>
          <p:cNvSpPr/>
          <p:nvPr/>
        </p:nvSpPr>
        <p:spPr>
          <a:xfrm>
            <a:off x="2615184" y="3666744"/>
            <a:ext cx="585216" cy="585216"/>
          </a:xfrm>
          <a:prstGeom prst="roundRect">
            <a:avLst>
              <a:gd name="adj" fmla="val 28125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8" name="Text 24"/>
          <p:cNvSpPr/>
          <p:nvPr/>
        </p:nvSpPr>
        <p:spPr>
          <a:xfrm>
            <a:off x="2615184" y="3849624"/>
            <a:ext cx="585216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8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04</a:t>
            </a:r>
            <a:endParaRPr lang="en-US" sz="980" dirty="0"/>
          </a:p>
        </p:txBody>
      </p:sp>
      <p:sp>
        <p:nvSpPr>
          <p:cNvPr id="29" name="Text 25"/>
          <p:cNvSpPr/>
          <p:nvPr/>
        </p:nvSpPr>
        <p:spPr>
          <a:xfrm>
            <a:off x="3346704" y="3694176"/>
            <a:ext cx="23774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2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Reference Projects</a:t>
            </a:r>
            <a:endParaRPr lang="en-US" sz="1620" dirty="0"/>
          </a:p>
        </p:txBody>
      </p:sp>
      <p:sp>
        <p:nvSpPr>
          <p:cNvPr id="30" name="Text 26"/>
          <p:cNvSpPr/>
          <p:nvPr/>
        </p:nvSpPr>
        <p:spPr>
          <a:xfrm>
            <a:off x="3346704" y="4206240"/>
            <a:ext cx="2331720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Selected installations across Europe and international markets</a:t>
            </a:r>
            <a:endParaRPr lang="en-US" sz="920" dirty="0"/>
          </a:p>
        </p:txBody>
      </p:sp>
      <p:sp>
        <p:nvSpPr>
          <p:cNvPr id="31" name="Shape 27"/>
          <p:cNvSpPr/>
          <p:nvPr/>
        </p:nvSpPr>
        <p:spPr>
          <a:xfrm>
            <a:off x="3346704" y="5038344"/>
            <a:ext cx="2286000" cy="0"/>
          </a:xfrm>
          <a:prstGeom prst="line">
            <a:avLst/>
          </a:prstGeom>
          <a:noFill/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32" name="Shape 28"/>
          <p:cNvSpPr/>
          <p:nvPr/>
        </p:nvSpPr>
        <p:spPr>
          <a:xfrm>
            <a:off x="6236208" y="3456432"/>
            <a:ext cx="3520440" cy="1901952"/>
          </a:xfrm>
          <a:prstGeom prst="roundRect">
            <a:avLst>
              <a:gd name="adj" fmla="val 7692"/>
            </a:avLst>
          </a:prstGeom>
          <a:solidFill>
            <a:srgbClr val="0E2F57">
              <a:alpha val="88000"/>
            </a:srgbClr>
          </a:solidFill>
          <a:ln w="10160">
            <a:solidFill>
              <a:srgbClr val="FFFFFF">
                <a:alpha val="28000"/>
              </a:srgbClr>
            </a:solidFill>
            <a:prstDash val="solid"/>
          </a:ln>
          <a:effectLst>
            <a:outerShdw sx="100000" sy="100000" kx="0" ky="0" algn="bl" rotWithShape="0" blurRad="38100" dist="50800" dir="2700000">
              <a:srgbClr val="000000">
                <a:alpha val="25000"/>
              </a:srgbClr>
            </a:outerShdw>
          </a:effectLst>
        </p:spPr>
        <p:txBody>
          <a:bodyPr/>
          <a:p/>
        </p:txBody>
      </p:sp>
      <p:sp>
        <p:nvSpPr>
          <p:cNvPr id="33" name="Shape 29"/>
          <p:cNvSpPr/>
          <p:nvPr/>
        </p:nvSpPr>
        <p:spPr>
          <a:xfrm>
            <a:off x="6437376" y="3666744"/>
            <a:ext cx="585216" cy="585216"/>
          </a:xfrm>
          <a:prstGeom prst="roundRect">
            <a:avLst>
              <a:gd name="adj" fmla="val 28125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34" name="Text 30"/>
          <p:cNvSpPr/>
          <p:nvPr/>
        </p:nvSpPr>
        <p:spPr>
          <a:xfrm>
            <a:off x="6437376" y="3849624"/>
            <a:ext cx="585216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8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05</a:t>
            </a:r>
            <a:endParaRPr lang="en-US" sz="980" dirty="0"/>
          </a:p>
        </p:txBody>
      </p:sp>
      <p:sp>
        <p:nvSpPr>
          <p:cNvPr id="35" name="Text 31"/>
          <p:cNvSpPr/>
          <p:nvPr/>
        </p:nvSpPr>
        <p:spPr>
          <a:xfrm>
            <a:off x="7168896" y="3694176"/>
            <a:ext cx="23774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2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Integrated Systems &amp; R&amp;D</a:t>
            </a:r>
            <a:endParaRPr lang="en-US" sz="1620" dirty="0"/>
          </a:p>
        </p:txBody>
      </p:sp>
      <p:sp>
        <p:nvSpPr>
          <p:cNvPr id="36" name="Text 32"/>
          <p:cNvSpPr/>
          <p:nvPr/>
        </p:nvSpPr>
        <p:spPr>
          <a:xfrm>
            <a:off x="7168896" y="4206240"/>
            <a:ext cx="2331720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District heating, system design, EU projects and scientific partners</a:t>
            </a:r>
            <a:endParaRPr lang="en-US" sz="920" dirty="0"/>
          </a:p>
        </p:txBody>
      </p:sp>
      <p:sp>
        <p:nvSpPr>
          <p:cNvPr id="37" name="Shape 33"/>
          <p:cNvSpPr/>
          <p:nvPr/>
        </p:nvSpPr>
        <p:spPr>
          <a:xfrm>
            <a:off x="7168896" y="5038344"/>
            <a:ext cx="2286000" cy="0"/>
          </a:xfrm>
          <a:prstGeom prst="line">
            <a:avLst/>
          </a:prstGeom>
          <a:noFill/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38" name="Shape 34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39" name="Text 35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40" name="Text 36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820" dirty="0"/>
          </a:p>
        </p:txBody>
      </p:sp>
      <p:sp>
        <p:nvSpPr>
          <p:cNvPr id="41" name="Rounded Rectangle 40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42" name="Picture 41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Collector 450 Wp — Front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20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20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Collector 450 Wp — Rear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21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21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Integrated Test Centre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22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22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Thermal Testing Equipment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23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23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Vehicle-Based Test Centre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24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24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SPF Switzerland Test Results — Glazed PVT Collector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25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786384" y="1335024"/>
            <a:ext cx="1874520" cy="384048"/>
          </a:xfrm>
          <a:prstGeom prst="roundRect">
            <a:avLst>
              <a:gd name="adj" fmla="val 28571"/>
            </a:avLst>
          </a:prstGeom>
          <a:solidFill>
            <a:srgbClr val="0E2F57"/>
          </a:solidFill>
          <a:ln w="1270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932688" y="1453896"/>
            <a:ext cx="1572768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50" b="1" spc="5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INDEPENDENT SPF TESTING</a:t>
            </a:r>
            <a:endParaRPr lang="en-US" sz="750" dirty="0"/>
          </a:p>
        </p:txBody>
      </p:sp>
      <p:sp>
        <p:nvSpPr>
          <p:cNvPr id="17" name="Shape 12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3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9" name="Text 14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25</a:t>
            </a:r>
            <a:endParaRPr lang="en-US" sz="820" dirty="0"/>
          </a:p>
        </p:txBody>
      </p:sp>
      <p:sp>
        <p:nvSpPr>
          <p:cNvPr id="20" name="Rounded Rectangle 19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1" name="Picture 20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SPF Switzerland Test Results — Unglazed PVT Collector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26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786384" y="1335024"/>
            <a:ext cx="1874520" cy="384048"/>
          </a:xfrm>
          <a:prstGeom prst="roundRect">
            <a:avLst>
              <a:gd name="adj" fmla="val 28571"/>
            </a:avLst>
          </a:prstGeom>
          <a:solidFill>
            <a:srgbClr val="0E2F57"/>
          </a:solidFill>
          <a:ln w="1270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932688" y="1453896"/>
            <a:ext cx="1572768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50" b="1" spc="5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INDEPENDENT SPF TESTING</a:t>
            </a:r>
            <a:endParaRPr lang="en-US" sz="750" dirty="0"/>
          </a:p>
        </p:txBody>
      </p:sp>
      <p:sp>
        <p:nvSpPr>
          <p:cNvPr id="17" name="Shape 12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3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9" name="Text 14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26</a:t>
            </a:r>
            <a:endParaRPr lang="en-US" sz="820" dirty="0"/>
          </a:p>
        </p:txBody>
      </p:sp>
      <p:sp>
        <p:nvSpPr>
          <p:cNvPr id="20" name="Rounded Rectangle 19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1" name="Picture 20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Electrical Power vs. Temperature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  PVT TECHNOLOGY &amp; TESTING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27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786384" y="1335024"/>
            <a:ext cx="1874520" cy="384048"/>
          </a:xfrm>
          <a:prstGeom prst="roundRect">
            <a:avLst>
              <a:gd name="adj" fmla="val 28571"/>
            </a:avLst>
          </a:prstGeom>
          <a:solidFill>
            <a:srgbClr val="0E2F57"/>
          </a:solidFill>
          <a:ln w="1270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932688" y="1453896"/>
            <a:ext cx="1572768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50" b="1" spc="5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INDEPENDENT SPF TESTING</a:t>
            </a:r>
            <a:endParaRPr lang="en-US" sz="750" dirty="0"/>
          </a:p>
        </p:txBody>
      </p:sp>
      <p:sp>
        <p:nvSpPr>
          <p:cNvPr id="17" name="Shape 12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8" name="Text 13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9" name="Text 14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27</a:t>
            </a:r>
            <a:endParaRPr lang="en-US" sz="820" dirty="0"/>
          </a:p>
        </p:txBody>
      </p:sp>
      <p:sp>
        <p:nvSpPr>
          <p:cNvPr id="20" name="Rounded Rectangle 19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1" name="Picture 20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Combined PVT Systems for Pool Heating and Domestic Hot Water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28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28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60704" y="1444752"/>
            <a:ext cx="1508760" cy="5669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System at a Football Federation Facility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29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29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Plasma R&amp;D Centre — At a Glance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  COMPANY &amp; PRODUCTION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3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Combined PVT System for Pool &amp; Domestic Hot Water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30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30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60704" y="1444752"/>
            <a:ext cx="1508760" cy="5669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Thermosyphon System for a Residential Building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31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31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32-Collector PVT System for Pool &amp; Domestic Hot Water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32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32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60704" y="1444752"/>
            <a:ext cx="1508760" cy="5669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System — Municipal Kindergarten in Skopje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33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33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60704" y="1444752"/>
            <a:ext cx="1508760" cy="5669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System — Municipal School in Skopje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34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34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Collectors — Warsaw Public Building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35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35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Installation — Hotel in Prague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36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36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Systems — Kindergartens in Sofia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37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37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System — Hospital in Sofia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38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38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System — Municipal Kindergarten in Ilinden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39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39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Plasma Production Facilities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  COMPANY &amp; PRODUCTION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4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System — Flower Garden Hotel, Durrës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40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40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System — Municipal Swimming Pool, Ilinden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41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41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Combined PVT &amp; Solar Thermal System — Nursing Home, Prilep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42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42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System — Nursing Home, Gazi Baba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43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43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Combined PVT System with Solar Thermal — PVT Hotel, Moscow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  REFERENCE PROJECTS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44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44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Large-Scale Renewable District Heating — VEOLIA Poland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  INTEGRATED SYSTEMS &amp; R&amp;D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45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45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PVT-Assisted Renewable District Heating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  INTEGRATED SYSTEMS &amp; R&amp;D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46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46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System Integration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  INTEGRATED SYSTEMS &amp; R&amp;D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47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47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Building Energy System Options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  INTEGRATED SYSTEMS &amp; R&amp;D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48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48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Performance &amp; Simulation Results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  INTEGRATED SYSTEMS &amp; R&amp;D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49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49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Advanced Manufacturing for Solar Thermal &amp; PVT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  COMPANY &amp; PRODUCTION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5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Solar District Heating — Kosovo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  INTEGRATED SYSTEMS &amp; R&amp;D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50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50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PVT System Installation &amp; Maintenance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  INTEGRATED SYSTEMS &amp; R&amp;D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51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51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Lessons from the H2020 Project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  INTEGRATED SYSTEMS &amp; R&amp;D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52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52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New Automated PVT Production Line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  INTEGRATED SYSTEMS &amp; R&amp;D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53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53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Designing Integrated Energy Systems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  INTEGRATED SYSTEMS &amp; R&amp;D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54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54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46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4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5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5" name="Shape 2"/>
          <p:cNvSpPr/>
          <p:nvPr/>
        </p:nvSpPr>
        <p:spPr>
          <a:xfrm>
            <a:off x="0" y="0"/>
            <a:ext cx="6217920" cy="6858000"/>
          </a:xfrm>
          <a:prstGeom prst="rect">
            <a:avLst/>
          </a:prstGeom>
          <a:solidFill>
            <a:srgbClr val="061A33">
              <a:alpha val="96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612648" y="1316736"/>
            <a:ext cx="2148840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0" b="1" dirty="0">
                <a:solidFill>
                  <a:srgbClr val="F58220">
                    <a:alpha val="95000"/>
                  </a:srgbClr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05</a:t>
            </a:r>
            <a:endParaRPr lang="en-US" sz="9000" dirty="0"/>
          </a:p>
        </p:txBody>
      </p:sp>
      <p:sp>
        <p:nvSpPr>
          <p:cNvPr id="9" name="Text 5"/>
          <p:cNvSpPr/>
          <p:nvPr/>
        </p:nvSpPr>
        <p:spPr>
          <a:xfrm>
            <a:off x="2176272" y="1444752"/>
            <a:ext cx="4251960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R&amp;D AND</a:t>
            </a:r>
            <a:endParaRPr lang="en-US" sz="3800" dirty="0"/>
          </a:p>
          <a:p>
            <a:pPr indent="0" marL="0">
              <a:buNone/>
            </a:pPr>
            <a:r>
              <a:rPr lang="en-US" sz="3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INNOVATION</a:t>
            </a:r>
            <a:endParaRPr lang="en-US" sz="3800" dirty="0"/>
          </a:p>
        </p:txBody>
      </p:sp>
      <p:sp>
        <p:nvSpPr>
          <p:cNvPr id="10" name="Shape 6"/>
          <p:cNvSpPr/>
          <p:nvPr/>
        </p:nvSpPr>
        <p:spPr>
          <a:xfrm>
            <a:off x="2194560" y="2980944"/>
            <a:ext cx="1965960" cy="0"/>
          </a:xfrm>
          <a:prstGeom prst="line">
            <a:avLst/>
          </a:prstGeom>
          <a:noFill/>
          <a:ln w="3810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1" name="Text 7"/>
          <p:cNvSpPr/>
          <p:nvPr/>
        </p:nvSpPr>
        <p:spPr>
          <a:xfrm>
            <a:off x="2194560" y="3291840"/>
            <a:ext cx="4206240" cy="82296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DCEAF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Scientific collaboration, EU innovation projects and next-generation production.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621792" y="6016752"/>
            <a:ext cx="23774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60" b="1" spc="10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SERVER SOLUTIONS</a:t>
            </a:r>
            <a:endParaRPr lang="en-US" sz="860" dirty="0"/>
          </a:p>
        </p:txBody>
      </p:sp>
      <p:sp>
        <p:nvSpPr>
          <p:cNvPr id="13" name="Shape 9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4" name="Text 10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5" name="Text 11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55</a:t>
            </a:r>
            <a:endParaRPr lang="en-US" sz="820" dirty="0"/>
          </a:p>
        </p:txBody>
      </p:sp>
      <p:sp>
        <p:nvSpPr>
          <p:cNvPr id="16" name="Rounded Rectangle 15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Scientific Collaboration &amp; Research Partners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  INTEGRATED SYSTEMS &amp; R&amp;D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56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56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EU FP7 &amp; H2020 Innovation Projects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  INTEGRATED SYSTEMS &amp; R&amp;D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57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57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EU H2020 Project — Server Solutions Partnership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  INTEGRATED SYSTEMS &amp; R&amp;D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58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58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307592" y="1700784"/>
            <a:ext cx="9710928" cy="402336"/>
          </a:xfrm>
          <a:prstGeom prst="rect">
            <a:avLst/>
          </a:prstGeom>
          <a:solidFill>
            <a:srgbClr val="0415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1307592" y="1700784"/>
            <a:ext cx="73152" cy="402336"/>
          </a:xfrm>
          <a:prstGeom prst="rect">
            <a:avLst/>
          </a:prstGeom>
          <a:solidFill>
            <a:srgbClr val="F47F1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1508760" y="1737360"/>
            <a:ext cx="9390888" cy="34747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ptos Display"/>
              </a:rPr>
              <a:t>ENSNARE: Nearly Zero-Energy Building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EU Horizon 2020 Promotional Material — ENSNARE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  INTEGRATED SYSTEMS &amp; R&amp;D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59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59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307592" y="1700784"/>
            <a:ext cx="9710928" cy="402336"/>
          </a:xfrm>
          <a:prstGeom prst="rect">
            <a:avLst/>
          </a:prstGeom>
          <a:solidFill>
            <a:srgbClr val="0415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1307592" y="1700784"/>
            <a:ext cx="73152" cy="402336"/>
          </a:xfrm>
          <a:prstGeom prst="rect">
            <a:avLst/>
          </a:prstGeom>
          <a:solidFill>
            <a:srgbClr val="F47F1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1508760" y="1737360"/>
            <a:ext cx="9390888" cy="34747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ptos Display"/>
              </a:rPr>
              <a:t>ENSNARE: Integrated Renovation &amp; PVT Façade Systems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Selected Production Equipment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  COMPANY &amp; PRODUCTION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6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06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35f0e3-98b4-5e93-aa7f-ac5ebe016f8c_clea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High-Efficiency Solar Thermal Collector Types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  SOLAR THERMAL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7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07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Flat-Plate Collectors &amp; Omega Absorber Advantages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  SOLAR THERMAL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8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4709160" y="4937760"/>
            <a:ext cx="2971800" cy="1024128"/>
          </a:xfrm>
          <a:prstGeom prst="roundRect">
            <a:avLst>
              <a:gd name="adj" fmla="val 10714"/>
            </a:avLst>
          </a:prstGeom>
          <a:solidFill>
            <a:srgbClr val="0E2F57">
              <a:alpha val="96000"/>
            </a:srgbClr>
          </a:solidFill>
          <a:ln w="17780">
            <a:solidFill>
              <a:srgbClr val="F58220"/>
            </a:solidFill>
            <a:prstDash val="solid"/>
          </a:ln>
          <a:effectLst>
            <a:outerShdw sx="100000" sy="100000" kx="0" ky="0" algn="bl" rotWithShape="0" blurRad="25400" dist="50800" dir="2700000">
              <a:srgbClr val="000000">
                <a:alpha val="20000"/>
              </a:srgbClr>
            </a:outerShdw>
          </a:effectLst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919472" y="5148072"/>
            <a:ext cx="25603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420" b="1" dirty="0">
                <a:solidFill>
                  <a:srgbClr val="FFB15A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UP TO 8% HIGHER EFFICIENCY</a:t>
            </a:r>
            <a:endParaRPr lang="en-US" sz="1420" dirty="0"/>
          </a:p>
        </p:txBody>
      </p:sp>
      <p:sp>
        <p:nvSpPr>
          <p:cNvPr id="17" name="Text 12"/>
          <p:cNvSpPr/>
          <p:nvPr/>
        </p:nvSpPr>
        <p:spPr>
          <a:xfrm>
            <a:off x="4892040" y="5431536"/>
            <a:ext cx="2615184" cy="3474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algn="ctr" indent="0" marL="0">
              <a:buNone/>
            </a:pPr>
            <a:r>
              <a:rPr lang="en-US" sz="88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Omega absorber design compared with conventional laser-welded absorbers.</a:t>
            </a:r>
            <a:endParaRPr lang="en-US" sz="880" dirty="0"/>
          </a:p>
        </p:txBody>
      </p:sp>
      <p:sp>
        <p:nvSpPr>
          <p:cNvPr id="18" name="Shape 13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9" name="Text 14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20" name="Text 15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08</a:t>
            </a:r>
            <a:endParaRPr lang="en-US" sz="820" dirty="0"/>
          </a:p>
        </p:txBody>
      </p:sp>
      <p:sp>
        <p:nvSpPr>
          <p:cNvPr id="21" name="Rounded Rectangle 20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2" name="Picture 21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odern_bg.jp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>
              <a:alpha val="70000"/>
            </a:srgbClr>
          </a:solidFill>
          <a:ln w="12700">
            <a:solidFill>
              <a:srgbClr val="061A33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6" name="Text 2"/>
          <p:cNvSpPr/>
          <p:nvPr/>
        </p:nvSpPr>
        <p:spPr>
          <a:xfrm>
            <a:off x="1078992" y="219456"/>
            <a:ext cx="873252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5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Solar Keymark Certification — Flat-Plate Collector</a:t>
            </a:r>
            <a:endParaRPr lang="en-US" sz="2250" dirty="0"/>
          </a:p>
        </p:txBody>
      </p:sp>
      <p:sp>
        <p:nvSpPr>
          <p:cNvPr id="7" name="Shape 3"/>
          <p:cNvSpPr/>
          <p:nvPr/>
        </p:nvSpPr>
        <p:spPr>
          <a:xfrm>
            <a:off x="9930384" y="246888"/>
            <a:ext cx="1874520" cy="329184"/>
          </a:xfrm>
          <a:prstGeom prst="roundRect">
            <a:avLst>
              <a:gd name="adj" fmla="val 38889"/>
            </a:avLst>
          </a:prstGeom>
          <a:solidFill>
            <a:srgbClr val="0E2F57">
              <a:alpha val="82000"/>
            </a:srgbClr>
          </a:solidFill>
          <a:ln w="12700">
            <a:solidFill>
              <a:srgbClr val="F58220">
                <a:alpha val="8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4"/>
          <p:cNvSpPr/>
          <p:nvPr/>
        </p:nvSpPr>
        <p:spPr>
          <a:xfrm>
            <a:off x="10040112" y="338328"/>
            <a:ext cx="1664208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730" b="1" spc="40" kern="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  SOLAR THERMAL</a:t>
            </a:r>
            <a:endParaRPr lang="en-US" sz="730" dirty="0"/>
          </a:p>
        </p:txBody>
      </p:sp>
      <p:sp>
        <p:nvSpPr>
          <p:cNvPr id="9" name="Shape 5"/>
          <p:cNvSpPr/>
          <p:nvPr/>
        </p:nvSpPr>
        <p:spPr>
          <a:xfrm>
            <a:off x="1078992" y="786384"/>
            <a:ext cx="1298448" cy="0"/>
          </a:xfrm>
          <a:prstGeom prst="line">
            <a:avLst/>
          </a:prstGeom>
          <a:noFill/>
          <a:ln w="29210">
            <a:solidFill>
              <a:srgbClr val="F58220"/>
            </a:solidFill>
            <a:prstDash val="solid"/>
          </a:ln>
        </p:spPr>
        <p:txBody>
          <a:bodyPr/>
          <a:p/>
        </p:txBody>
      </p:sp>
      <p:sp>
        <p:nvSpPr>
          <p:cNvPr id="10" name="Shape 6"/>
          <p:cNvSpPr/>
          <p:nvPr/>
        </p:nvSpPr>
        <p:spPr>
          <a:xfrm>
            <a:off x="2395728" y="786384"/>
            <a:ext cx="384048" cy="0"/>
          </a:xfrm>
          <a:prstGeom prst="line">
            <a:avLst/>
          </a:prstGeom>
          <a:noFill/>
          <a:ln w="29210">
            <a:solidFill>
              <a:srgbClr val="36A9E1">
                <a:alpha val="7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1" name="Shape 7"/>
          <p:cNvSpPr/>
          <p:nvPr/>
        </p:nvSpPr>
        <p:spPr>
          <a:xfrm>
            <a:off x="356616" y="987552"/>
            <a:ext cx="11457432" cy="5468112"/>
          </a:xfrm>
          <a:prstGeom prst="roundRect">
            <a:avLst>
              <a:gd name="adj" fmla="val 2508"/>
            </a:avLst>
          </a:prstGeom>
          <a:solidFill>
            <a:srgbClr val="FFFFFF">
              <a:alpha val="12000"/>
            </a:srgbClr>
          </a:solidFill>
          <a:ln w="10160">
            <a:solidFill>
              <a:srgbClr val="FFFFFF">
                <a:alpha val="22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2" name="Shape 8"/>
          <p:cNvSpPr/>
          <p:nvPr/>
        </p:nvSpPr>
        <p:spPr>
          <a:xfrm>
            <a:off x="448056" y="1060704"/>
            <a:ext cx="11274552" cy="5303520"/>
          </a:xfrm>
          <a:prstGeom prst="roundRect">
            <a:avLst>
              <a:gd name="adj" fmla="val 2414"/>
            </a:avLst>
          </a:prstGeom>
          <a:solidFill>
            <a:srgbClr val="FFFFFF">
              <a:alpha val="99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sx="100000" sy="100000" kx="0" ky="0" algn="bl" rotWithShape="0" blurRad="50800" dist="50800" dir="2700000">
              <a:srgbClr val="000000">
                <a:alpha val="28000"/>
              </a:srgbClr>
            </a:outerShdw>
          </a:effectLst>
        </p:spPr>
        <p:txBody>
          <a:bodyPr/>
          <a:p/>
        </p:txBody>
      </p:sp>
      <p:pic>
        <p:nvPicPr>
          <p:cNvPr id="13" name="Image 2" descr="/mnt/data/modern_content/slide-9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2" y="1197864"/>
            <a:ext cx="9771540" cy="50292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448056" y="1060704"/>
            <a:ext cx="50292" cy="5303520"/>
          </a:xfrm>
          <a:prstGeom prst="roundRect">
            <a:avLst>
              <a:gd name="adj" fmla="val 36364"/>
            </a:avLst>
          </a:prstGeom>
          <a:solidFill>
            <a:srgbClr val="F58220"/>
          </a:solidFill>
          <a:ln w="12700">
            <a:solidFill>
              <a:srgbClr val="F58220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5" name="Shape 10"/>
          <p:cNvSpPr/>
          <p:nvPr/>
        </p:nvSpPr>
        <p:spPr>
          <a:xfrm>
            <a:off x="384048" y="6583680"/>
            <a:ext cx="11402568" cy="0"/>
          </a:xfrm>
          <a:prstGeom prst="line">
            <a:avLst/>
          </a:prstGeom>
          <a:noFill/>
          <a:ln w="15240">
            <a:solidFill>
              <a:srgbClr val="F58220">
                <a:alpha val="90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1"/>
          <p:cNvSpPr/>
          <p:nvPr/>
        </p:nvSpPr>
        <p:spPr>
          <a:xfrm>
            <a:off x="411480" y="6620256"/>
            <a:ext cx="8138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780" dirty="0">
                <a:solidFill>
                  <a:srgbClr val="D8E6F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pvt-hybrid.eu  •  info@pvt-hybrid.eu  •  +420 774 683 019</a:t>
            </a:r>
            <a:endParaRPr lang="en-US" sz="780" dirty="0"/>
          </a:p>
        </p:txBody>
      </p:sp>
      <p:sp>
        <p:nvSpPr>
          <p:cNvPr id="17" name="Text 12"/>
          <p:cNvSpPr/>
          <p:nvPr/>
        </p:nvSpPr>
        <p:spPr>
          <a:xfrm>
            <a:off x="11292840" y="6583680"/>
            <a:ext cx="438912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20" b="1" dirty="0">
                <a:solidFill>
                  <a:srgbClr val="F5822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09</a:t>
            </a:r>
            <a:endParaRPr lang="en-US" sz="820" dirty="0"/>
          </a:p>
        </p:txBody>
      </p:sp>
      <p:sp>
        <p:nvSpPr>
          <p:cNvPr id="18" name="Rounded Rectangle 17"/>
          <p:cNvSpPr/>
          <p:nvPr/>
        </p:nvSpPr>
        <p:spPr>
          <a:xfrm>
            <a:off x="329184" y="173736"/>
            <a:ext cx="585216" cy="585216"/>
          </a:xfrm>
          <a:prstGeom prst="roundRect">
            <a:avLst/>
          </a:prstGeom>
          <a:solidFill>
            <a:srgbClr val="FFFFFF"/>
          </a:solidFill>
          <a:ln w="8255">
            <a:solidFill>
              <a:srgbClr val="DDE4E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60" y="216712"/>
            <a:ext cx="499264" cy="4992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Company>Server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Server Solutions — PVT &amp; Thermal Energy Systems</dc:title>
  <dc:subject>PVT &amp; Thermal Energy Systems — international presentation</dc:subject>
  <dc:creator>Server Solutions</dc:creator>
  <cp:lastModifiedBy>Server Solutions</cp:lastModifiedBy>
  <cp:revision>1</cp:revision>
  <dcterms:created xsi:type="dcterms:W3CDTF">2026-06-05T09:38:55Z</dcterms:created>
  <dcterms:modified xsi:type="dcterms:W3CDTF">2026-06-05T09:38:55Z</dcterms:modified>
</cp:coreProperties>
</file>